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</p:sldIdLst>
  <p:sldSz cy="5143500" cx="9144000"/>
  <p:notesSz cx="6858000" cy="9144000"/>
  <p:embeddedFontLst>
    <p:embeddedFont>
      <p:font typeface="Arial Black"/>
      <p:regular r:id="rId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ArialBlack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bd3fa438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31bd3fa4387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bd3fa4387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bd3fa4387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98" name="Google Shape;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628650" y="3934070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0" name="Google Shape;120;p25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6"/>
          <p:cNvSpPr/>
          <p:nvPr>
            <p:ph idx="2" type="pic"/>
          </p:nvPr>
        </p:nvSpPr>
        <p:spPr>
          <a:xfrm>
            <a:off x="3887391" y="280087"/>
            <a:ext cx="4629300" cy="411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436605" y="1543050"/>
            <a:ext cx="3142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6" name="Google Shape;126;p26"/>
          <p:cNvSpPr txBox="1"/>
          <p:nvPr>
            <p:ph type="title"/>
          </p:nvPr>
        </p:nvSpPr>
        <p:spPr>
          <a:xfrm>
            <a:off x="436605" y="280086"/>
            <a:ext cx="31425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Pittsburgh logo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ctrTitle"/>
          </p:nvPr>
        </p:nvSpPr>
        <p:spPr>
          <a:xfrm>
            <a:off x="794362" y="861060"/>
            <a:ext cx="36045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rial Black"/>
              <a:buNone/>
            </a:pP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Street </a:t>
            </a:r>
            <a:br>
              <a:rPr lang="en" sz="5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Medicine</a:t>
            </a:r>
            <a:br>
              <a:rPr lang="en" sz="5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at Pitt</a:t>
            </a:r>
            <a:endParaRPr/>
          </a:p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794362" y="4057337"/>
            <a:ext cx="36045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n" sz="1500"/>
              <a:t>Holiday Card Making!</a:t>
            </a:r>
            <a:endParaRPr i="1" sz="1500"/>
          </a:p>
        </p:txBody>
      </p:sp>
      <p:pic>
        <p:nvPicPr>
          <p:cNvPr descr="A picture containing building, outdoor, person, street&#10;&#10;Description automatically generated" id="133" name="Google Shape;133;p27"/>
          <p:cNvPicPr preferRelativeResize="0"/>
          <p:nvPr/>
        </p:nvPicPr>
        <p:blipFill rotWithShape="1">
          <a:blip r:embed="rId3">
            <a:alphaModFix/>
          </a:blip>
          <a:srcRect b="15720" l="0" r="0" t="33"/>
          <a:stretch/>
        </p:blipFill>
        <p:spPr>
          <a:xfrm>
            <a:off x="4571999" y="10"/>
            <a:ext cx="4579242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1558729" y="93335"/>
            <a:ext cx="293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>
                <a:solidFill>
                  <a:schemeClr val="accent2"/>
                </a:solidFill>
              </a:rPr>
              <a:t>December</a:t>
            </a:r>
            <a:r>
              <a:rPr i="1" lang="en">
                <a:solidFill>
                  <a:schemeClr val="accent2"/>
                </a:solidFill>
              </a:rPr>
              <a:t> 3, 2024 Event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35" name="Google Shape;13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50" y="93318"/>
            <a:ext cx="1625075" cy="1605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idx="4294967295" type="body"/>
          </p:nvPr>
        </p:nvSpPr>
        <p:spPr>
          <a:xfrm>
            <a:off x="466425" y="410850"/>
            <a:ext cx="43341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Keep it general! Don’t be specific about a particular holiday. </a:t>
            </a:r>
            <a:endParaRPr sz="2000">
              <a:solidFill>
                <a:schemeClr val="dk1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Sign cards with “Pitt Street Med.”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“Happy Holidays!” </a:t>
            </a:r>
            <a:endParaRPr sz="2000">
              <a:solidFill>
                <a:schemeClr val="dk1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“Wishing you well!” </a:t>
            </a:r>
            <a:endParaRPr sz="2000">
              <a:solidFill>
                <a:schemeClr val="dk1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“Be safe!”</a:t>
            </a:r>
            <a:endParaRPr sz="2000">
              <a:solidFill>
                <a:schemeClr val="dk1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“You are loved!”</a:t>
            </a:r>
            <a:endParaRPr sz="2000">
              <a:solidFill>
                <a:schemeClr val="dk1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“Season’s Greetings!” </a:t>
            </a:r>
            <a:endParaRPr sz="2000">
              <a:solidFill>
                <a:schemeClr val="dk1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“Sending you holiday cheer!” </a:t>
            </a:r>
            <a:endParaRPr sz="2000">
              <a:solidFill>
                <a:schemeClr val="dk1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>
                <a:solidFill>
                  <a:schemeClr val="dk1"/>
                </a:solidFill>
              </a:rPr>
              <a:t>“Sending you love during this holiday season!”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0"/>
            <a:ext cx="2857500" cy="33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600" y="3086100"/>
            <a:ext cx="2057399" cy="205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 rotWithShape="1">
          <a:blip r:embed="rId5">
            <a:alphaModFix/>
          </a:blip>
          <a:srcRect b="5769" l="7544" r="6911" t="14871"/>
          <a:stretch/>
        </p:blipFill>
        <p:spPr>
          <a:xfrm>
            <a:off x="4914825" y="3265958"/>
            <a:ext cx="2260676" cy="199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4813" y="1735563"/>
            <a:ext cx="1530388" cy="153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 rotWithShape="1">
          <a:blip r:embed="rId7">
            <a:alphaModFix/>
          </a:blip>
          <a:srcRect b="9559" l="0" r="0" t="0"/>
          <a:stretch/>
        </p:blipFill>
        <p:spPr>
          <a:xfrm>
            <a:off x="4914825" y="0"/>
            <a:ext cx="1627624" cy="173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0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E5FF"/>
      </a:hlink>
      <a:folHlink>
        <a:srgbClr val="00DBD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